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/>
    <p:restoredTop sz="94646"/>
  </p:normalViewPr>
  <p:slideViewPr>
    <p:cSldViewPr snapToGrid="0" snapToObjects="1">
      <p:cViewPr varScale="1">
        <p:scale>
          <a:sx n="84" d="100"/>
          <a:sy n="84" d="100"/>
        </p:scale>
        <p:origin x="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93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5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8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5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5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4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6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06C78-E76D-894D-B8A4-B6049DBE9207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011D1-DBC7-694D-B58A-2F3692F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1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4" t="47557" b="5777"/>
          <a:stretch/>
        </p:blipFill>
        <p:spPr>
          <a:xfrm>
            <a:off x="1676400" y="0"/>
            <a:ext cx="8839200" cy="68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6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41742" y="-941742"/>
            <a:ext cx="6849036" cy="8732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45880" y="1828800"/>
            <a:ext cx="29931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January    200 </a:t>
            </a:r>
            <a:r>
              <a:rPr lang="en-US" sz="2400" dirty="0" err="1" smtClean="0">
                <a:latin typeface="Times" charset="0"/>
                <a:ea typeface="Times" charset="0"/>
                <a:cs typeface="Times" charset="0"/>
              </a:rPr>
              <a:t>hPa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Z</a:t>
            </a:r>
          </a:p>
          <a:p>
            <a:endParaRPr lang="en-US" sz="24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Geopotential Height</a:t>
            </a:r>
          </a:p>
          <a:p>
            <a:endParaRPr lang="en-US" sz="24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2400" dirty="0">
                <a:latin typeface="Times" charset="0"/>
                <a:ea typeface="Times" charset="0"/>
                <a:cs typeface="Times" charset="0"/>
              </a:rPr>
              <a:t>c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ontour interval 100 m</a:t>
            </a:r>
            <a:endParaRPr lang="en-US" sz="24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970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2889" r="1628" b="54703"/>
          <a:stretch/>
        </p:blipFill>
        <p:spPr>
          <a:xfrm>
            <a:off x="243840" y="0"/>
            <a:ext cx="11612880" cy="6385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0753" y="6488668"/>
            <a:ext cx="96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db</a:t>
            </a:r>
            <a:r>
              <a:rPr lang="en-US" dirty="0" smtClean="0"/>
              <a:t> = 0.1 bar = 100 </a:t>
            </a:r>
            <a:r>
              <a:rPr lang="en-US" dirty="0" err="1" smtClean="0"/>
              <a:t>hPa</a:t>
            </a:r>
            <a:r>
              <a:rPr lang="en-US" dirty="0" smtClean="0"/>
              <a:t> = 0.1 </a:t>
            </a:r>
            <a:r>
              <a:rPr lang="en-US" dirty="0" err="1" smtClean="0"/>
              <a:t>atm</a:t>
            </a:r>
            <a:r>
              <a:rPr lang="en-US" dirty="0" smtClean="0"/>
              <a:t> = 1 m               (</a:t>
            </a:r>
            <a:r>
              <a:rPr lang="en-US" dirty="0" err="1" smtClean="0"/>
              <a:t>i</a:t>
            </a:r>
            <a:r>
              <a:rPr lang="en-US" dirty="0" smtClean="0"/>
              <a:t>) is relative to ~1 km depth    (ii) is 1-2 km thickness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09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5" t="4659" r="3013" b="48234"/>
          <a:stretch/>
        </p:blipFill>
        <p:spPr>
          <a:xfrm rot="16200000">
            <a:off x="2658800" y="-2675202"/>
            <a:ext cx="6874401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5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170" t="8224" r="8604" b="-889"/>
          <a:stretch/>
        </p:blipFill>
        <p:spPr>
          <a:xfrm>
            <a:off x="0" y="-1"/>
            <a:ext cx="4922520" cy="6686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130" y="314442"/>
            <a:ext cx="6783070" cy="6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8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2068" t="27303" r="14907" b="46609"/>
          <a:stretch/>
        </p:blipFill>
        <p:spPr>
          <a:xfrm rot="10800000">
            <a:off x="947600" y="-1"/>
            <a:ext cx="9552759" cy="68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-1"/>
            <a:ext cx="5683250" cy="6672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560" y="181609"/>
            <a:ext cx="3388360" cy="64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34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" y="221785"/>
            <a:ext cx="40894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1926" y="595166"/>
            <a:ext cx="6902108" cy="56235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737451" y="4716780"/>
                <a:ext cx="3261269" cy="6820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800" i="1" smtClean="0"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r>
                          <a:rPr lang="mr-IN" sz="2800" i="1" smtClean="0">
                            <a:latin typeface="Cambria Math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US" sz="2800" dirty="0" smtClean="0"/>
                  <a:t> = 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8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charset="0"/>
                          </a:rPr>
                          <m:t>𝑔</m:t>
                        </m:r>
                      </m:num>
                      <m:den>
                        <m:r>
                          <a:rPr lang="en-US" sz="2800" b="0" i="1" smtClean="0">
                            <a:latin typeface="Cambria Math" charset="0"/>
                          </a:rPr>
                          <m:t>𝑓𝑇</m:t>
                        </m:r>
                      </m:den>
                    </m:f>
                    <m:f>
                      <m:fPr>
                        <m:ctrlPr>
                          <a:rPr lang="mr-IN" sz="28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2800" i="1" smtClean="0">
                            <a:latin typeface="Cambria Math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𝑇</m:t>
                        </m:r>
                      </m:num>
                      <m:den>
                        <m:r>
                          <a:rPr lang="mr-IN" sz="2800" i="1" smtClean="0">
                            <a:latin typeface="Cambria Math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451" y="4716780"/>
                <a:ext cx="3261269" cy="682046"/>
              </a:xfrm>
              <a:prstGeom prst="rect">
                <a:avLst/>
              </a:prstGeom>
              <a:blipFill rotWithShape="0"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93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901" y="868680"/>
            <a:ext cx="5941099" cy="4723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73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440" y="0"/>
            <a:ext cx="5028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7" t="58000"/>
          <a:stretch/>
        </p:blipFill>
        <p:spPr>
          <a:xfrm rot="16200000">
            <a:off x="445575" y="-445578"/>
            <a:ext cx="5250569" cy="6141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58000" r="46240"/>
          <a:stretch/>
        </p:blipFill>
        <p:spPr>
          <a:xfrm rot="16200000">
            <a:off x="6521346" y="-379627"/>
            <a:ext cx="5291030" cy="60502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516880"/>
            <a:ext cx="103373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DJF  850-1000 </a:t>
            </a:r>
            <a:r>
              <a:rPr lang="en-US" sz="2000" dirty="0" err="1" smtClean="0">
                <a:latin typeface="Times" charset="0"/>
                <a:ea typeface="Times" charset="0"/>
                <a:cs typeface="Times" charset="0"/>
              </a:rPr>
              <a:t>hPa</a:t>
            </a: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 Thickness                                                        850-1000 </a:t>
            </a:r>
            <a:r>
              <a:rPr lang="en-US" sz="2000" dirty="0" err="1" smtClean="0">
                <a:latin typeface="Times" charset="0"/>
                <a:ea typeface="Times" charset="0"/>
                <a:cs typeface="Times" charset="0"/>
              </a:rPr>
              <a:t>hPa</a:t>
            </a: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 Thickness anomaly</a:t>
            </a:r>
          </a:p>
          <a:p>
            <a:r>
              <a:rPr lang="en-US" sz="2000" dirty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                                                        contour interval = 6 m</a:t>
            </a:r>
          </a:p>
          <a:p>
            <a:endParaRPr lang="en-US" sz="20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                                                                (Gill Fig. 7.8)</a:t>
            </a:r>
            <a:endParaRPr lang="en-US" sz="20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17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86</Words>
  <Application>Microsoft Macintosh PowerPoint</Application>
  <PresentationFormat>Widescreen</PresentationFormat>
  <Paragraphs>11</Paragraphs>
  <Slides>11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Calibri Light</vt:lpstr>
      <vt:lpstr>Cambria Math</vt:lpstr>
      <vt:lpstr>Mangal</vt:lpstr>
      <vt:lpstr>Times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Hitchman</dc:creator>
  <cp:lastModifiedBy>Matthew Hitchman</cp:lastModifiedBy>
  <cp:revision>7</cp:revision>
  <dcterms:created xsi:type="dcterms:W3CDTF">2019-10-17T02:21:13Z</dcterms:created>
  <dcterms:modified xsi:type="dcterms:W3CDTF">2019-10-17T03:24:28Z</dcterms:modified>
</cp:coreProperties>
</file>