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2830"/>
  </p:normalViewPr>
  <p:slideViewPr>
    <p:cSldViewPr>
      <p:cViewPr varScale="1">
        <p:scale>
          <a:sx n="82" d="100"/>
          <a:sy n="82" d="100"/>
        </p:scale>
        <p:origin x="17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8E2A-927B-4995-AF16-0B1D31FB5A02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713E-0D29-49AB-93F3-3229C3F8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8E2A-927B-4995-AF16-0B1D31FB5A02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713E-0D29-49AB-93F3-3229C3F8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8E2A-927B-4995-AF16-0B1D31FB5A02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713E-0D29-49AB-93F3-3229C3F8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8E2A-927B-4995-AF16-0B1D31FB5A02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713E-0D29-49AB-93F3-3229C3F8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8E2A-927B-4995-AF16-0B1D31FB5A02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713E-0D29-49AB-93F3-3229C3F8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8E2A-927B-4995-AF16-0B1D31FB5A02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713E-0D29-49AB-93F3-3229C3F8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8E2A-927B-4995-AF16-0B1D31FB5A02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713E-0D29-49AB-93F3-3229C3F8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8E2A-927B-4995-AF16-0B1D31FB5A02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713E-0D29-49AB-93F3-3229C3F8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8E2A-927B-4995-AF16-0B1D31FB5A02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713E-0D29-49AB-93F3-3229C3F8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8E2A-927B-4995-AF16-0B1D31FB5A02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713E-0D29-49AB-93F3-3229C3F8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8E2A-927B-4995-AF16-0B1D31FB5A02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713E-0D29-49AB-93F3-3229C3F87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8E2A-927B-4995-AF16-0B1D31FB5A02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4713E-0D29-49AB-93F3-3229C3F873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" y="133113"/>
            <a:ext cx="7638011" cy="67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" y="846137"/>
            <a:ext cx="9120447" cy="5301973"/>
          </a:xfrm>
        </p:spPr>
      </p:pic>
    </p:spTree>
    <p:extLst>
      <p:ext uri="{BB962C8B-B14F-4D97-AF65-F5344CB8AC3E}">
        <p14:creationId xmlns:p14="http://schemas.microsoft.com/office/powerpoint/2010/main" val="473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07-07-P558691"/>
          <p:cNvPicPr>
            <a:picLocks noChangeAspect="1" noChangeArrowheads="1"/>
          </p:cNvPicPr>
          <p:nvPr/>
        </p:nvPicPr>
        <p:blipFill>
          <a:blip r:embed="rId2" cstate="print"/>
          <a:srcRect b="30794"/>
          <a:stretch>
            <a:fillRect/>
          </a:stretch>
        </p:blipFill>
        <p:spPr bwMode="auto">
          <a:xfrm>
            <a:off x="0" y="6096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07-08-P558691"/>
          <p:cNvPicPr>
            <a:picLocks noChangeAspect="1" noChangeArrowheads="1"/>
          </p:cNvPicPr>
          <p:nvPr/>
        </p:nvPicPr>
        <p:blipFill>
          <a:blip r:embed="rId2" cstate="print"/>
          <a:srcRect b="5989"/>
          <a:stretch>
            <a:fillRect/>
          </a:stretch>
        </p:blipFill>
        <p:spPr bwMode="auto">
          <a:xfrm>
            <a:off x="128587" y="381000"/>
            <a:ext cx="41386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4" descr="f07-09-P55869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8745"/>
          <a:stretch>
            <a:fillRect/>
          </a:stretch>
        </p:blipFill>
        <p:spPr bwMode="auto">
          <a:xfrm>
            <a:off x="4559300" y="1219200"/>
            <a:ext cx="4584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07-10-P5586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034"/>
          <a:stretch>
            <a:fillRect/>
          </a:stretch>
        </p:blipFill>
        <p:spPr bwMode="auto">
          <a:xfrm>
            <a:off x="533400" y="1981200"/>
            <a:ext cx="560771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07-11-P558691"/>
          <p:cNvPicPr>
            <a:picLocks noChangeAspect="1" noChangeArrowheads="1"/>
          </p:cNvPicPr>
          <p:nvPr/>
        </p:nvPicPr>
        <p:blipFill>
          <a:blip r:embed="rId3" cstate="print"/>
          <a:srcRect b="29890"/>
          <a:stretch>
            <a:fillRect/>
          </a:stretch>
        </p:blipFill>
        <p:spPr bwMode="auto">
          <a:xfrm>
            <a:off x="5030787" y="0"/>
            <a:ext cx="41132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07-15-P558691"/>
          <p:cNvPicPr>
            <a:picLocks noChangeAspect="1" noChangeArrowheads="1"/>
          </p:cNvPicPr>
          <p:nvPr/>
        </p:nvPicPr>
        <p:blipFill>
          <a:blip r:embed="rId2" cstate="print"/>
          <a:srcRect b="5260"/>
          <a:stretch>
            <a:fillRect/>
          </a:stretch>
        </p:blipFill>
        <p:spPr bwMode="auto">
          <a:xfrm>
            <a:off x="457200" y="264493"/>
            <a:ext cx="8153400" cy="599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07-18-P558691 [Converted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076"/>
          <a:stretch>
            <a:fillRect/>
          </a:stretch>
        </p:blipFill>
        <p:spPr bwMode="auto">
          <a:xfrm>
            <a:off x="19267" y="1143000"/>
            <a:ext cx="91247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On-screen Show (4:3)</PresentationFormat>
  <Paragraphs>0</Paragraphs>
  <Slides>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</dc:creator>
  <cp:lastModifiedBy>Matthew Hitchman</cp:lastModifiedBy>
  <cp:revision>5</cp:revision>
  <dcterms:created xsi:type="dcterms:W3CDTF">2011-01-22T05:24:10Z</dcterms:created>
  <dcterms:modified xsi:type="dcterms:W3CDTF">2019-10-17T03:35:43Z</dcterms:modified>
</cp:coreProperties>
</file>