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56" r:id="rId5"/>
    <p:sldId id="259" r:id="rId6"/>
    <p:sldId id="258" r:id="rId7"/>
    <p:sldId id="262" r:id="rId8"/>
    <p:sldId id="263" r:id="rId9"/>
    <p:sldId id="265" r:id="rId10"/>
    <p:sldId id="266" r:id="rId11"/>
    <p:sldId id="264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7E40D-6349-4CD8-9F59-5388E8603AC3}" type="datetimeFigureOut">
              <a:rPr lang="en-US" smtClean="0"/>
              <a:pPr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4FE2A-C0F8-4910-8BF0-20EEB018A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570435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l="14205" r="9089" b="28205"/>
          <a:stretch>
            <a:fillRect/>
          </a:stretch>
        </p:blipFill>
        <p:spPr bwMode="auto">
          <a:xfrm>
            <a:off x="6629400" y="-1"/>
            <a:ext cx="2514600" cy="260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304800"/>
            <a:ext cx="3914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Wide Latin" pitchFamily="18" charset="0"/>
              </a:rPr>
              <a:t>Chaco Canyon</a:t>
            </a:r>
          </a:p>
          <a:p>
            <a:r>
              <a:rPr lang="en-US" dirty="0" smtClean="0">
                <a:latin typeface="Wide Latin" pitchFamily="18" charset="0"/>
              </a:rPr>
              <a:t>     </a:t>
            </a:r>
            <a:r>
              <a:rPr lang="en-US" sz="2000" dirty="0" smtClean="0">
                <a:latin typeface="Wide Latin" pitchFamily="18" charset="0"/>
              </a:rPr>
              <a:t>900 – 1150 AD</a:t>
            </a:r>
            <a:endParaRPr lang="en-US" sz="2000" dirty="0">
              <a:latin typeface="Wide Lati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4686" y="2667000"/>
            <a:ext cx="28793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Wide Latin" pitchFamily="18" charset="0"/>
              </a:rPr>
              <a:t>  </a:t>
            </a:r>
            <a:r>
              <a:rPr lang="en-US" sz="2400" dirty="0" err="1" smtClean="0">
                <a:latin typeface="Wide Latin" pitchFamily="18" charset="0"/>
              </a:rPr>
              <a:t>Anasazi</a:t>
            </a:r>
            <a:endParaRPr lang="en-US" sz="2400" dirty="0" smtClean="0">
              <a:latin typeface="Wide Latin" pitchFamily="18" charset="0"/>
            </a:endParaRPr>
          </a:p>
          <a:p>
            <a:r>
              <a:rPr lang="en-US" dirty="0" smtClean="0">
                <a:latin typeface="Wide Latin" pitchFamily="18" charset="0"/>
              </a:rPr>
              <a:t>500-1300 AD</a:t>
            </a:r>
            <a:endParaRPr lang="en-US" dirty="0">
              <a:latin typeface="Wide Lati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20737" r="9908" b="39285"/>
          <a:stretch>
            <a:fillRect/>
          </a:stretch>
        </p:blipFill>
        <p:spPr bwMode="auto">
          <a:xfrm>
            <a:off x="5943600" y="3406254"/>
            <a:ext cx="3200400" cy="34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5"/>
          <p:cNvGraphicFramePr>
            <a:graphicFrameLocks noChangeAspect="1"/>
          </p:cNvGraphicFramePr>
          <p:nvPr/>
        </p:nvGraphicFramePr>
        <p:xfrm>
          <a:off x="0" y="381000"/>
          <a:ext cx="9144000" cy="4906963"/>
        </p:xfrm>
        <a:graphic>
          <a:graphicData uri="http://schemas.openxmlformats.org/presentationml/2006/ole">
            <p:oleObj spid="_x0000_s1026" name="Chart" r:id="rId3" imgW="7109538" imgH="3680451" progId="Excel.Chart.8">
              <p:embed/>
            </p:oleObj>
          </a:graphicData>
        </a:graphic>
      </p:graphicFrame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17525" y="5448300"/>
            <a:ext cx="7943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Figure 4.13.  Decadal averages of limber pine tree ring width at Italian Canyon, NM </a:t>
            </a:r>
          </a:p>
          <a:p>
            <a:r>
              <a:rPr lang="en-US"/>
              <a:t>(36.4</a:t>
            </a:r>
            <a:r>
              <a:rPr lang="en-US" baseline="30000"/>
              <a:t>o</a:t>
            </a:r>
            <a:r>
              <a:rPr lang="en-US"/>
              <a:t>N, 105.3</a:t>
            </a:r>
            <a:r>
              <a:rPr lang="en-US" baseline="30000"/>
              <a:t>o</a:t>
            </a:r>
            <a:r>
              <a:rPr lang="en-US"/>
              <a:t>W), 2894 m elevation, during AD687-1987 [Swetnam et al. 1989,</a:t>
            </a:r>
          </a:p>
          <a:p>
            <a:r>
              <a:rPr lang="en-US"/>
              <a:t>www.ncdc.noaa.gov/paleo].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685800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Wide Latin" pitchFamily="18" charset="0"/>
              </a:rPr>
              <a:t>Zuni</a:t>
            </a:r>
            <a:endParaRPr lang="en-US" sz="3200" dirty="0">
              <a:latin typeface="Wide Lati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609600"/>
            <a:ext cx="472116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Wide Latin" pitchFamily="18" charset="0"/>
              </a:rPr>
              <a:t>Hopi</a:t>
            </a:r>
          </a:p>
          <a:p>
            <a:pPr algn="ctr"/>
            <a:endParaRPr lang="en-US" sz="3200" dirty="0" smtClean="0">
              <a:latin typeface="Wide Latin" pitchFamily="18" charset="0"/>
            </a:endParaRPr>
          </a:p>
          <a:p>
            <a:pPr algn="ctr"/>
            <a:r>
              <a:rPr lang="en-US" sz="2400" dirty="0" err="1" smtClean="0">
                <a:latin typeface="Wide Latin" pitchFamily="18" charset="0"/>
              </a:rPr>
              <a:t>Oraibi</a:t>
            </a:r>
            <a:endParaRPr lang="en-US" sz="2400" dirty="0" smtClean="0">
              <a:latin typeface="Wide Latin" pitchFamily="18" charset="0"/>
            </a:endParaRPr>
          </a:p>
          <a:p>
            <a:pPr marL="457200" indent="-457200" algn="ctr">
              <a:buAutoNum type="arabicPlain" startAt="1100"/>
            </a:pPr>
            <a:r>
              <a:rPr lang="en-US" sz="2000" dirty="0" smtClean="0">
                <a:latin typeface="Wide Latin" pitchFamily="18" charset="0"/>
              </a:rPr>
              <a:t>–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Wide Latin" pitchFamily="18" charset="0"/>
              </a:rPr>
              <a:t>1300</a:t>
            </a:r>
            <a:r>
              <a:rPr lang="en-US" sz="2000" dirty="0" smtClean="0">
                <a:latin typeface="Wide Latin" pitchFamily="18" charset="0"/>
              </a:rPr>
              <a:t> –</a:t>
            </a:r>
            <a:r>
              <a:rPr lang="en-US" sz="2000" dirty="0" smtClean="0">
                <a:latin typeface="Wide Latin" pitchFamily="18" charset="0"/>
              </a:rPr>
              <a:t>Present</a:t>
            </a:r>
          </a:p>
          <a:p>
            <a:pPr marL="457200" indent="-457200" algn="ctr"/>
            <a:r>
              <a:rPr lang="en-US" sz="2000" dirty="0" smtClean="0">
                <a:latin typeface="Wide Latin" pitchFamily="18" charset="0"/>
              </a:rPr>
              <a:t>3000 in 1540</a:t>
            </a:r>
            <a:endParaRPr lang="en-US" sz="2000" dirty="0">
              <a:latin typeface="Wide Lati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3269072"/>
            <a:ext cx="2971800" cy="358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276600" cy="218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2743200"/>
            <a:ext cx="2243137" cy="295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adaClouds_20030821_1530_250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5561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-1"/>
            <a:ext cx="2819400" cy="266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0"/>
            <a:ext cx="4362450" cy="34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033"/>
            <a:ext cx="4114800" cy="388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81400"/>
            <a:ext cx="4238625" cy="305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25" y="3505200"/>
            <a:ext cx="39528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94175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04800"/>
            <a:ext cx="2057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038600"/>
            <a:ext cx="363109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11" y="3352800"/>
            <a:ext cx="4567989" cy="309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1000"/>
            <a:ext cx="39719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1"/>
            <a:ext cx="3429000" cy="226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3200" y="3895725"/>
            <a:ext cx="24436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09600"/>
            <a:ext cx="37657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Wide Latin" pitchFamily="18" charset="0"/>
              </a:rPr>
              <a:t>Hovenweep</a:t>
            </a:r>
            <a:endParaRPr lang="en-US" sz="2800" dirty="0" smtClean="0">
              <a:latin typeface="Wide Latin" pitchFamily="18" charset="0"/>
            </a:endParaRPr>
          </a:p>
          <a:p>
            <a:r>
              <a:rPr lang="en-US" dirty="0" smtClean="0">
                <a:latin typeface="Wide Latin" pitchFamily="18" charset="0"/>
              </a:rPr>
              <a:t>900-1300 AD</a:t>
            </a:r>
            <a:endParaRPr lang="en-US" dirty="0">
              <a:latin typeface="Wide Lati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828800"/>
            <a:ext cx="4838700" cy="319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124200"/>
            <a:ext cx="32861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2314575" cy="340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657600"/>
            <a:ext cx="4457700" cy="283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04800"/>
            <a:ext cx="4038600" cy="275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4" name="Picture 4" descr="SWdrought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 l="4041" b="27777"/>
          <a:stretch>
            <a:fillRect/>
          </a:stretch>
        </p:blipFill>
        <p:spPr>
          <a:xfrm>
            <a:off x="0" y="0"/>
            <a:ext cx="3770313" cy="6858000"/>
          </a:xfrm>
          <a:noFill/>
          <a:ln/>
        </p:spPr>
      </p:pic>
      <p:pic>
        <p:nvPicPr>
          <p:cNvPr id="40967" name="Picture 7" descr="SWdrought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 t="72395"/>
          <a:stretch>
            <a:fillRect/>
          </a:stretch>
        </p:blipFill>
        <p:spPr>
          <a:xfrm>
            <a:off x="2895600" y="3617913"/>
            <a:ext cx="6019800" cy="3022600"/>
          </a:xfrm>
          <a:noFill/>
          <a:ln/>
        </p:spPr>
      </p:pic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4479925" y="2247900"/>
            <a:ext cx="4178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Figure 4.10.  Drought in the U.S. southwest</a:t>
            </a:r>
          </a:p>
          <a:p>
            <a:r>
              <a:rPr lang="en-US"/>
              <a:t>[EoS transactions 26 February 2008].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76</Words>
  <Application>Microsoft Office PowerPoint</Application>
  <PresentationFormat>On-screen Show (4:3)</PresentationFormat>
  <Paragraphs>17</Paragraphs>
  <Slides>12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Microsoft Excel 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matt</dc:creator>
  <cp:lastModifiedBy>matt</cp:lastModifiedBy>
  <cp:revision>16</cp:revision>
  <dcterms:created xsi:type="dcterms:W3CDTF">2012-03-30T04:44:34Z</dcterms:created>
  <dcterms:modified xsi:type="dcterms:W3CDTF">2012-03-31T04:02:06Z</dcterms:modified>
</cp:coreProperties>
</file>