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4"/>
    <p:restoredTop sz="92910"/>
  </p:normalViewPr>
  <p:slideViewPr>
    <p:cSldViewPr snapToGrid="0" snapToObjects="1">
      <p:cViewPr varScale="1">
        <p:scale>
          <a:sx n="72" d="100"/>
          <a:sy n="72" d="100"/>
        </p:scale>
        <p:origin x="20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2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2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5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F0D4C-6414-B649-B52A-5A8839051265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235F-7A3D-A04E-A0FB-2BE9257C9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56" y="421578"/>
            <a:ext cx="10757210" cy="61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3" y="161848"/>
            <a:ext cx="10076988" cy="66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21" y="166803"/>
            <a:ext cx="11199669" cy="65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4" y="230458"/>
            <a:ext cx="10941980" cy="63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" y="39694"/>
            <a:ext cx="11775688" cy="68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18850" cy="68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3" y="140975"/>
            <a:ext cx="11218126" cy="67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Hitchman</dc:creator>
  <cp:lastModifiedBy>Matthew Hitchman</cp:lastModifiedBy>
  <cp:revision>4</cp:revision>
  <dcterms:created xsi:type="dcterms:W3CDTF">2019-04-30T04:06:25Z</dcterms:created>
  <dcterms:modified xsi:type="dcterms:W3CDTF">2019-04-30T04:43:11Z</dcterms:modified>
</cp:coreProperties>
</file>