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_NASAglobalvarnco2_air_201305_l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1248"/>
            <a:ext cx="9144000" cy="45755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matt</cp:lastModifiedBy>
  <cp:revision>1</cp:revision>
  <dcterms:created xsi:type="dcterms:W3CDTF">2006-08-16T00:00:00Z</dcterms:created>
  <dcterms:modified xsi:type="dcterms:W3CDTF">2015-02-03T05:59:53Z</dcterms:modified>
</cp:coreProperties>
</file>