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59" r:id="rId7"/>
    <p:sldId id="258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att\AppData\Local\Temp\ATSIII_10NOV67_153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371600"/>
            <a:ext cx="5570460" cy="432472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304800"/>
            <a:ext cx="2034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ATS-3 </a:t>
            </a:r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satellite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10 </a:t>
            </a:r>
            <a:r>
              <a:rPr lang="en-US" dirty="0" smtClean="0">
                <a:solidFill>
                  <a:schemeClr val="bg1"/>
                </a:solidFill>
              </a:rPr>
              <a:t>November 1967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tt\AppData\Local\Temp\Apollo17WorldRevers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5284" y="0"/>
            <a:ext cx="685343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1906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Apollo 17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December 7, 1972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tt\AppData\Local\Temp\BlueMarble-2001-2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304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                  2001                           </a:t>
            </a:r>
            <a:r>
              <a:rPr lang="en-US" dirty="0" smtClean="0">
                <a:solidFill>
                  <a:schemeClr val="bg1"/>
                </a:solidFill>
              </a:rPr>
              <a:t>NASA </a:t>
            </a:r>
            <a:r>
              <a:rPr lang="en-US" dirty="0" smtClean="0">
                <a:solidFill>
                  <a:schemeClr val="bg1"/>
                </a:solidFill>
              </a:rPr>
              <a:t>composite                        2002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://upload.wikimedia.org/wikipedia/commons/2/2c/North_America_from_low_orbiting_satellite_Suomi_NPP.jpg"/>
          <p:cNvSpPr>
            <a:spLocks noChangeAspect="1" noChangeArrowheads="1"/>
          </p:cNvSpPr>
          <p:nvPr/>
        </p:nvSpPr>
        <p:spPr bwMode="auto">
          <a:xfrm>
            <a:off x="63500" y="-136525"/>
            <a:ext cx="5772150" cy="577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4" name="Picture 4" descr="http://upload.wikimedia.org/wikipedia/commons/thumb/2/2c/North_America_from_low_orbiting_satellite_Suomi_NPP.jpg/640px-North_America_from_low_orbiting_satellite_Suomi_N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6858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533400"/>
            <a:ext cx="1492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826 km altitude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4 January 2012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6336268"/>
            <a:ext cx="684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Suomi</a:t>
            </a:r>
            <a:r>
              <a:rPr lang="en-US" dirty="0" smtClean="0">
                <a:solidFill>
                  <a:schemeClr val="bg1"/>
                </a:solidFill>
              </a:rPr>
              <a:t> NPP satellite , Visible/Infrared </a:t>
            </a:r>
            <a:r>
              <a:rPr lang="en-US" dirty="0" smtClean="0">
                <a:solidFill>
                  <a:schemeClr val="bg1"/>
                </a:solidFill>
              </a:rPr>
              <a:t>Imager Radiometer Suite or VIIRS.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286000"/>
            <a:ext cx="6369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http://www.ssec.wisc.edu/data/us_comp/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38</Words>
  <Application>Microsoft Office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Office Theme</vt:lpstr>
      <vt:lpstr>1_Office Theme</vt:lpstr>
      <vt:lpstr>2_Office Theme</vt:lpstr>
      <vt:lpstr>3_Office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</dc:creator>
  <cp:lastModifiedBy>matt</cp:lastModifiedBy>
  <cp:revision>4</cp:revision>
  <dcterms:created xsi:type="dcterms:W3CDTF">2006-08-16T00:00:00Z</dcterms:created>
  <dcterms:modified xsi:type="dcterms:W3CDTF">2015-02-05T05:34:24Z</dcterms:modified>
</cp:coreProperties>
</file>