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57" r:id="rId5"/>
    <p:sldId id="263" r:id="rId6"/>
    <p:sldId id="262" r:id="rId7"/>
    <p:sldId id="264" r:id="rId8"/>
    <p:sldId id="265" r:id="rId9"/>
    <p:sldId id="258" r:id="rId10"/>
    <p:sldId id="259" r:id="rId11"/>
    <p:sldId id="267" r:id="rId12"/>
    <p:sldId id="266" r:id="rId13"/>
    <p:sldId id="268" r:id="rId14"/>
    <p:sldId id="280" r:id="rId15"/>
    <p:sldId id="269" r:id="rId16"/>
    <p:sldId id="270" r:id="rId17"/>
    <p:sldId id="277" r:id="rId18"/>
    <p:sldId id="278" r:id="rId19"/>
    <p:sldId id="279" r:id="rId20"/>
    <p:sldId id="271" r:id="rId21"/>
    <p:sldId id="276" r:id="rId22"/>
    <p:sldId id="273" r:id="rId23"/>
    <p:sldId id="275" r:id="rId24"/>
    <p:sldId id="272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D316-5BF4-4E3E-962F-5E22D90BE918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6BF6-3BFD-42C8-9351-E99CAFE85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D316-5BF4-4E3E-962F-5E22D90BE918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6BF6-3BFD-42C8-9351-E99CAFE85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D316-5BF4-4E3E-962F-5E22D90BE918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6BF6-3BFD-42C8-9351-E99CAFE85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D316-5BF4-4E3E-962F-5E22D90BE918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6BF6-3BFD-42C8-9351-E99CAFE85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D316-5BF4-4E3E-962F-5E22D90BE918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6BF6-3BFD-42C8-9351-E99CAFE85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D316-5BF4-4E3E-962F-5E22D90BE918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6BF6-3BFD-42C8-9351-E99CAFE85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D316-5BF4-4E3E-962F-5E22D90BE918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6BF6-3BFD-42C8-9351-E99CAFE85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D316-5BF4-4E3E-962F-5E22D90BE918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6BF6-3BFD-42C8-9351-E99CAFE85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D316-5BF4-4E3E-962F-5E22D90BE918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6BF6-3BFD-42C8-9351-E99CAFE85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D316-5BF4-4E3E-962F-5E22D90BE918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6BF6-3BFD-42C8-9351-E99CAFE85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D316-5BF4-4E3E-962F-5E22D90BE918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6BF6-3BFD-42C8-9351-E99CAFE85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FD316-5BF4-4E3E-962F-5E22D90BE918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56BF6-3BFD-42C8-9351-E99CAFE85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990600"/>
            <a:ext cx="9144001" cy="41433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bore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294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d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3323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tempd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9008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erate_Rainforest_biome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64945" cy="6858000"/>
          </a:xfrm>
          <a:prstGeom prst="rect">
            <a:avLst/>
          </a:prstGeom>
        </p:spPr>
      </p:pic>
      <p:pic>
        <p:nvPicPr>
          <p:cNvPr id="3" name="Picture 2" descr="Temperate_Rainforest_biome024.jpg"/>
          <p:cNvPicPr>
            <a:picLocks noChangeAspect="1"/>
          </p:cNvPicPr>
          <p:nvPr/>
        </p:nvPicPr>
        <p:blipFill>
          <a:blip r:embed="rId3" cstate="print"/>
          <a:srcRect l="8146"/>
          <a:stretch>
            <a:fillRect/>
          </a:stretch>
        </p:blipFill>
        <p:spPr>
          <a:xfrm>
            <a:off x="4495800" y="1828800"/>
            <a:ext cx="4648200" cy="334344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op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44000" cy="404336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trop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22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uras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7910" y="0"/>
            <a:ext cx="918191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85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cean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48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des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fr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5077193" cy="5105400"/>
          </a:xfrm>
          <a:prstGeom prst="rect">
            <a:avLst/>
          </a:prstGeom>
        </p:spPr>
      </p:pic>
      <p:pic>
        <p:nvPicPr>
          <p:cNvPr id="3" name="Picture 2" descr="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795018"/>
            <a:ext cx="4267200" cy="606298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for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012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uraf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4335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r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822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az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6512" cy="688359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r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tund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41862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xtund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4371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447800"/>
            <a:ext cx="9198235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gra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9008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van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799"/>
            <a:ext cx="9144000" cy="40290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savan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ore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44000" cy="401478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UW-AOS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 Hitchman</dc:creator>
  <cp:lastModifiedBy>matt</cp:lastModifiedBy>
  <cp:revision>5</cp:revision>
  <dcterms:created xsi:type="dcterms:W3CDTF">2010-04-13T05:11:20Z</dcterms:created>
  <dcterms:modified xsi:type="dcterms:W3CDTF">2016-04-12T02:21:46Z</dcterms:modified>
</cp:coreProperties>
</file>